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58F6-AD11-40F2-96C2-AF5B6914C976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DF144-E459-4413-8F58-6B938E839F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87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458F6-AD11-40F2-96C2-AF5B6914C976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DF144-E459-4413-8F58-6B938E839F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32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07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9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/>
            </a:r>
            <a:b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</a:br>
            <a: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        </a:t>
            </a:r>
            <a:r>
              <a:rPr lang="en-US" b="1" smtClean="0">
                <a:latin typeface="+mn-lt"/>
                <a:cs typeface="Helvetica" panose="020B0604020202020204" pitchFamily="34" charset="0"/>
              </a:rPr>
              <a:t>Binomial Distribution</a:t>
            </a:r>
            <a: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/>
            </a:r>
            <a:b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</a:br>
            <a:endParaRPr lang="x-non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6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Example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3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mtClean="0"/>
              <a:t>Example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81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Example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2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Example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03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mtClean="0">
                <a:solidFill>
                  <a:srgbClr val="FF0000"/>
                </a:solidFill>
              </a:rPr>
              <a:t>Additional problem</a:t>
            </a:r>
            <a:br>
              <a:rPr lang="en-IN" smtClean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0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spc="-1" smtClean="0">
                <a:latin typeface="Times New Roman"/>
              </a:rPr>
              <a:t>Session : 6 </a:t>
            </a:r>
            <a:r>
              <a:rPr lang="en-US" altLang="en-US" sz="4000" smtClean="0"/>
              <a:t>Agenda</a:t>
            </a:r>
            <a:endParaRPr lang="en-US" altLang="en-US" sz="40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1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/>
            </a:r>
            <a:b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</a:br>
            <a: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     </a:t>
            </a:r>
            <a:r>
              <a:rPr lang="en-US" sz="3300" b="1" smtClean="0">
                <a:latin typeface="+mn-lt"/>
                <a:cs typeface="Helvetica" panose="020B0604020202020204" pitchFamily="34" charset="0"/>
              </a:rPr>
              <a:t>Poisson Distribution</a:t>
            </a:r>
            <a: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/>
            </a:r>
            <a:b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</a:br>
            <a:endParaRPr lang="x-non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Cont…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8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0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07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/>
            </a:r>
            <a:b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</a:br>
            <a:r>
              <a:rPr lang="en-US" sz="2700" b="1" smtClean="0">
                <a:latin typeface="+mn-lt"/>
                <a:cs typeface="Helvetica" panose="020B0604020202020204" pitchFamily="34" charset="0"/>
              </a:rPr>
              <a:t>Poisson Distribution</a:t>
            </a:r>
            <a: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/>
            </a:r>
            <a:b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</a:br>
            <a:endParaRPr lang="x-non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88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48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8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b="1" smtClean="0">
                <a:latin typeface="+mn-lt"/>
                <a:cs typeface="Helvetica" panose="020B0604020202020204" pitchFamily="34" charset="0"/>
              </a:rPr>
              <a:t/>
            </a:r>
            <a:br>
              <a:rPr lang="en-US" sz="2700" b="1" smtClean="0">
                <a:latin typeface="+mn-lt"/>
                <a:cs typeface="Helvetica" panose="020B0604020202020204" pitchFamily="34" charset="0"/>
              </a:rPr>
            </a:br>
            <a:r>
              <a:rPr lang="en-US" sz="2700" b="1" smtClean="0">
                <a:latin typeface="+mn-lt"/>
                <a:cs typeface="Helvetica" panose="020B0604020202020204" pitchFamily="34" charset="0"/>
              </a:rPr>
              <a:t>Bernoulli Distribution</a:t>
            </a:r>
            <a: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/>
            </a:r>
            <a:b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</a:br>
            <a:endParaRPr lang="x-non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76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55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5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76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>
                <a:solidFill>
                  <a:srgbClr val="FF0000"/>
                </a:solidFill>
              </a:rPr>
              <a:t>Suggested Problems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73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mtClean="0">
                <a:solidFill>
                  <a:srgbClr val="FF0000"/>
                </a:solidFill>
              </a:rPr>
              <a:t>Solution: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25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77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6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61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93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56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26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5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6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100" b="1" smtClean="0">
                <a:latin typeface="Arial"/>
                <a:cs typeface="Arial"/>
              </a:rPr>
              <a:t>Normal Distribution</a:t>
            </a:r>
            <a:endParaRPr lang="en-US" sz="21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82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100" b="1" smtClean="0">
                <a:latin typeface="Arial"/>
                <a:cs typeface="Arial"/>
              </a:rPr>
              <a:t>Normal Distribution</a:t>
            </a:r>
            <a:endParaRPr lang="en-US" sz="21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70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84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6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16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51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6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9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/>
            </a:r>
            <a:b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</a:br>
            <a:r>
              <a:rPr lang="en-US" sz="2700" b="1" smtClean="0">
                <a:latin typeface="+mn-lt"/>
                <a:cs typeface="Helvetica" panose="020B0604020202020204" pitchFamily="34" charset="0"/>
              </a:rPr>
              <a:t>Binomial Distribution</a:t>
            </a:r>
            <a: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/>
            </a:r>
            <a:br>
              <a:rPr lang="en-US" sz="2700" b="1" smtClean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</a:br>
            <a:endParaRPr lang="x-non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47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/>
              <a:t>Probability and Normal Distributions</a:t>
            </a:r>
            <a:endParaRPr lang="en-US" sz="3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8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/>
              <a:t>Probability and Normal Distributions</a:t>
            </a:r>
            <a:endParaRPr lang="en-US" sz="3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74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/>
              <a:t>Probability and Normal Distributions</a:t>
            </a:r>
            <a:endParaRPr lang="en-US" sz="30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84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100" b="1" smtClean="0">
                <a:latin typeface="Arial"/>
                <a:cs typeface="Arial"/>
              </a:rPr>
              <a:t>Problems</a:t>
            </a:r>
            <a:endParaRPr lang="en-US" sz="21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45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51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mtClean="0"/>
              <a:t>Ex.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4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56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14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05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0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50" u="sng" smtClean="0"/>
              <a:t/>
            </a:r>
            <a:br>
              <a:rPr lang="en-US" sz="4050" u="sng" smtClean="0"/>
            </a:br>
            <a:r>
              <a:rPr lang="en-US" sz="4050" u="sng" smtClean="0"/>
              <a:t>Definition </a:t>
            </a:r>
            <a:r>
              <a:rPr lang="en-IN" smtClean="0"/>
              <a:t/>
            </a:r>
            <a:br>
              <a:rPr lang="en-IN" smtClean="0"/>
            </a:b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81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40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2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53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53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8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smtClean="0">
                <a:latin typeface="Times New Roman" pitchFamily="18" charset="0"/>
                <a:cs typeface="Times New Roman" pitchFamily="18" charset="0"/>
              </a:rPr>
              <a:t>Thanks</a:t>
            </a:r>
            <a:endParaRPr lang="en-US" sz="8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Binomial  Distribution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3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2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01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On-screen Show (4:3)</PresentationFormat>
  <Paragraphs>24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Helvetica</vt:lpstr>
      <vt:lpstr>Helvetica Neue</vt:lpstr>
      <vt:lpstr>Times New Roman</vt:lpstr>
      <vt:lpstr>Office Theme</vt:lpstr>
      <vt:lpstr>PowerPoint Presentation</vt:lpstr>
      <vt:lpstr>Session : 6 Agenda</vt:lpstr>
      <vt:lpstr> Bernoulli Distribution </vt:lpstr>
      <vt:lpstr>PowerPoint Presentation</vt:lpstr>
      <vt:lpstr> Binomial Distribution </vt:lpstr>
      <vt:lpstr> Definition  </vt:lpstr>
      <vt:lpstr>Binomial  Distribution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Binomial Distribution </vt:lpstr>
      <vt:lpstr>Example </vt:lpstr>
      <vt:lpstr>Example</vt:lpstr>
      <vt:lpstr>Example </vt:lpstr>
      <vt:lpstr>Example</vt:lpstr>
      <vt:lpstr>Additional problem </vt:lpstr>
      <vt:lpstr>PowerPoint Presentation</vt:lpstr>
      <vt:lpstr>PowerPoint Presentation</vt:lpstr>
      <vt:lpstr>      Poisson Distribution </vt:lpstr>
      <vt:lpstr>Cont…</vt:lpstr>
      <vt:lpstr>PowerPoint Presentation</vt:lpstr>
      <vt:lpstr>PowerPoint Presentation</vt:lpstr>
      <vt:lpstr> Poisson Distribution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Suggested Problems</vt:lpstr>
      <vt:lpstr>Solution: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 Distribution</vt:lpstr>
      <vt:lpstr>Normal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and Normal Distributions</vt:lpstr>
      <vt:lpstr>Probability and Normal Distributions</vt:lpstr>
      <vt:lpstr>Probability and Normal Distributions</vt:lpstr>
      <vt:lpstr>Problems</vt:lpstr>
      <vt:lpstr>PowerPoint Presentation</vt:lpstr>
      <vt:lpstr>Ex.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</cp:revision>
  <dcterms:created xsi:type="dcterms:W3CDTF">2022-12-16T14:37:10Z</dcterms:created>
  <dcterms:modified xsi:type="dcterms:W3CDTF">2022-12-16T14:37:10Z</dcterms:modified>
</cp:coreProperties>
</file>